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sldIdLst>
    <p:sldId id="256" r:id="rId2"/>
    <p:sldId id="267" r:id="rId3"/>
    <p:sldId id="257" r:id="rId4"/>
    <p:sldId id="258" r:id="rId5"/>
    <p:sldId id="259" r:id="rId6"/>
    <p:sldId id="260" r:id="rId7"/>
    <p:sldId id="261" r:id="rId8"/>
    <p:sldId id="262" r:id="rId9"/>
    <p:sldId id="263" r:id="rId10"/>
    <p:sldId id="264"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0588" autoAdjust="0"/>
    <p:restoredTop sz="94660"/>
  </p:normalViewPr>
  <p:slideViewPr>
    <p:cSldViewPr>
      <p:cViewPr varScale="1">
        <p:scale>
          <a:sx n="45" d="100"/>
          <a:sy n="45" d="100"/>
        </p:scale>
        <p:origin x="-846" y="-10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58A6908C-6EB8-4E4C-B9C8-63F017CEB595}" type="datetimeFigureOut">
              <a:rPr lang="en-NZ" smtClean="0"/>
              <a:t>17/06/2013</a:t>
            </a:fld>
            <a:endParaRPr lang="en-NZ" dirty="0"/>
          </a:p>
        </p:txBody>
      </p:sp>
      <p:sp>
        <p:nvSpPr>
          <p:cNvPr id="17" name="Footer Placeholder 16"/>
          <p:cNvSpPr>
            <a:spLocks noGrp="1"/>
          </p:cNvSpPr>
          <p:nvPr>
            <p:ph type="ftr" sz="quarter" idx="11"/>
          </p:nvPr>
        </p:nvSpPr>
        <p:spPr/>
        <p:txBody>
          <a:bodyPr/>
          <a:lstStyle/>
          <a:p>
            <a:endParaRPr lang="en-NZ" dirty="0"/>
          </a:p>
        </p:txBody>
      </p:sp>
      <p:sp>
        <p:nvSpPr>
          <p:cNvPr id="29" name="Slide Number Placeholder 28"/>
          <p:cNvSpPr>
            <a:spLocks noGrp="1"/>
          </p:cNvSpPr>
          <p:nvPr>
            <p:ph type="sldNum" sz="quarter" idx="12"/>
          </p:nvPr>
        </p:nvSpPr>
        <p:spPr/>
        <p:txBody>
          <a:bodyPr/>
          <a:lstStyle/>
          <a:p>
            <a:fld id="{68355403-36BD-4AFB-AEC2-78074956460C}" type="slidenum">
              <a:rPr lang="en-NZ" smtClean="0"/>
              <a:t>‹#›</a:t>
            </a:fld>
            <a:endParaRPr lang="en-NZ" dirty="0"/>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8A6908C-6EB8-4E4C-B9C8-63F017CEB595}" type="datetimeFigureOut">
              <a:rPr lang="en-NZ" smtClean="0"/>
              <a:t>17/06/2013</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68355403-36BD-4AFB-AEC2-78074956460C}" type="slidenum">
              <a:rPr lang="en-NZ" smtClean="0"/>
              <a:t>‹#›</a:t>
            </a:fld>
            <a:endParaRPr lang="en-NZ"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8A6908C-6EB8-4E4C-B9C8-63F017CEB595}" type="datetimeFigureOut">
              <a:rPr lang="en-NZ" smtClean="0"/>
              <a:t>17/06/2013</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68355403-36BD-4AFB-AEC2-78074956460C}" type="slidenum">
              <a:rPr lang="en-NZ" smtClean="0"/>
              <a:t>‹#›</a:t>
            </a:fld>
            <a:endParaRPr lang="en-NZ"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8A6908C-6EB8-4E4C-B9C8-63F017CEB595}" type="datetimeFigureOut">
              <a:rPr lang="en-NZ" smtClean="0"/>
              <a:t>17/06/2013</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68355403-36BD-4AFB-AEC2-78074956460C}" type="slidenum">
              <a:rPr lang="en-NZ" smtClean="0"/>
              <a:t>‹#›</a:t>
            </a:fld>
            <a:endParaRPr lang="en-NZ"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8A6908C-6EB8-4E4C-B9C8-63F017CEB595}" type="datetimeFigureOut">
              <a:rPr lang="en-NZ" smtClean="0"/>
              <a:t>17/06/2013</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a:xfrm>
            <a:off x="7924800" y="6416675"/>
            <a:ext cx="762000" cy="365125"/>
          </a:xfrm>
        </p:spPr>
        <p:txBody>
          <a:bodyPr/>
          <a:lstStyle/>
          <a:p>
            <a:fld id="{68355403-36BD-4AFB-AEC2-78074956460C}" type="slidenum">
              <a:rPr lang="en-NZ" smtClean="0"/>
              <a:t>‹#›</a:t>
            </a:fld>
            <a:endParaRPr lang="en-NZ"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8A6908C-6EB8-4E4C-B9C8-63F017CEB595}" type="datetimeFigureOut">
              <a:rPr lang="en-NZ" smtClean="0"/>
              <a:t>17/06/2013</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68355403-36BD-4AFB-AEC2-78074956460C}" type="slidenum">
              <a:rPr lang="en-NZ" smtClean="0"/>
              <a:t>‹#›</a:t>
            </a:fld>
            <a:endParaRPr lang="en-NZ"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8A6908C-6EB8-4E4C-B9C8-63F017CEB595}" type="datetimeFigureOut">
              <a:rPr lang="en-NZ" smtClean="0"/>
              <a:t>17/06/2013</a:t>
            </a:fld>
            <a:endParaRPr lang="en-NZ" dirty="0"/>
          </a:p>
        </p:txBody>
      </p:sp>
      <p:sp>
        <p:nvSpPr>
          <p:cNvPr id="8" name="Footer Placeholder 7"/>
          <p:cNvSpPr>
            <a:spLocks noGrp="1"/>
          </p:cNvSpPr>
          <p:nvPr>
            <p:ph type="ftr" sz="quarter" idx="11"/>
          </p:nvPr>
        </p:nvSpPr>
        <p:spPr/>
        <p:txBody>
          <a:bodyPr/>
          <a:lstStyle/>
          <a:p>
            <a:endParaRPr lang="en-NZ" dirty="0"/>
          </a:p>
        </p:txBody>
      </p:sp>
      <p:sp>
        <p:nvSpPr>
          <p:cNvPr id="9" name="Slide Number Placeholder 8"/>
          <p:cNvSpPr>
            <a:spLocks noGrp="1"/>
          </p:cNvSpPr>
          <p:nvPr>
            <p:ph type="sldNum" sz="quarter" idx="12"/>
          </p:nvPr>
        </p:nvSpPr>
        <p:spPr/>
        <p:txBody>
          <a:bodyPr/>
          <a:lstStyle/>
          <a:p>
            <a:fld id="{68355403-36BD-4AFB-AEC2-78074956460C}" type="slidenum">
              <a:rPr lang="en-NZ" smtClean="0"/>
              <a:t>‹#›</a:t>
            </a:fld>
            <a:endParaRPr lang="en-NZ"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8A6908C-6EB8-4E4C-B9C8-63F017CEB595}" type="datetimeFigureOut">
              <a:rPr lang="en-NZ" smtClean="0"/>
              <a:t>17/06/2013</a:t>
            </a:fld>
            <a:endParaRPr lang="en-NZ" dirty="0"/>
          </a:p>
        </p:txBody>
      </p:sp>
      <p:sp>
        <p:nvSpPr>
          <p:cNvPr id="4" name="Footer Placeholder 3"/>
          <p:cNvSpPr>
            <a:spLocks noGrp="1"/>
          </p:cNvSpPr>
          <p:nvPr>
            <p:ph type="ftr" sz="quarter" idx="11"/>
          </p:nvPr>
        </p:nvSpPr>
        <p:spPr/>
        <p:txBody>
          <a:bodyPr/>
          <a:lstStyle/>
          <a:p>
            <a:endParaRPr lang="en-NZ" dirty="0"/>
          </a:p>
        </p:txBody>
      </p:sp>
      <p:sp>
        <p:nvSpPr>
          <p:cNvPr id="5" name="Slide Number Placeholder 4"/>
          <p:cNvSpPr>
            <a:spLocks noGrp="1"/>
          </p:cNvSpPr>
          <p:nvPr>
            <p:ph type="sldNum" sz="quarter" idx="12"/>
          </p:nvPr>
        </p:nvSpPr>
        <p:spPr/>
        <p:txBody>
          <a:bodyPr/>
          <a:lstStyle/>
          <a:p>
            <a:fld id="{68355403-36BD-4AFB-AEC2-78074956460C}" type="slidenum">
              <a:rPr lang="en-NZ" smtClean="0"/>
              <a:t>‹#›</a:t>
            </a:fld>
            <a:endParaRPr lang="en-NZ"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A6908C-6EB8-4E4C-B9C8-63F017CEB595}" type="datetimeFigureOut">
              <a:rPr lang="en-NZ" smtClean="0"/>
              <a:t>17/06/2013</a:t>
            </a:fld>
            <a:endParaRPr lang="en-NZ" dirty="0"/>
          </a:p>
        </p:txBody>
      </p:sp>
      <p:sp>
        <p:nvSpPr>
          <p:cNvPr id="3" name="Footer Placeholder 2"/>
          <p:cNvSpPr>
            <a:spLocks noGrp="1"/>
          </p:cNvSpPr>
          <p:nvPr>
            <p:ph type="ftr" sz="quarter" idx="11"/>
          </p:nvPr>
        </p:nvSpPr>
        <p:spPr/>
        <p:txBody>
          <a:bodyPr/>
          <a:lstStyle/>
          <a:p>
            <a:endParaRPr lang="en-NZ" dirty="0"/>
          </a:p>
        </p:txBody>
      </p:sp>
      <p:sp>
        <p:nvSpPr>
          <p:cNvPr id="4" name="Slide Number Placeholder 3"/>
          <p:cNvSpPr>
            <a:spLocks noGrp="1"/>
          </p:cNvSpPr>
          <p:nvPr>
            <p:ph type="sldNum" sz="quarter" idx="12"/>
          </p:nvPr>
        </p:nvSpPr>
        <p:spPr/>
        <p:txBody>
          <a:bodyPr/>
          <a:lstStyle/>
          <a:p>
            <a:fld id="{68355403-36BD-4AFB-AEC2-78074956460C}" type="slidenum">
              <a:rPr lang="en-NZ" smtClean="0"/>
              <a:t>‹#›</a:t>
            </a:fld>
            <a:endParaRPr lang="en-NZ"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8A6908C-6EB8-4E4C-B9C8-63F017CEB595}" type="datetimeFigureOut">
              <a:rPr lang="en-NZ" smtClean="0"/>
              <a:t>17/06/2013</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68355403-36BD-4AFB-AEC2-78074956460C}" type="slidenum">
              <a:rPr lang="en-NZ" smtClean="0"/>
              <a:t>‹#›</a:t>
            </a:fld>
            <a:endParaRPr lang="en-NZ"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dirty="0"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8A6908C-6EB8-4E4C-B9C8-63F017CEB595}" type="datetimeFigureOut">
              <a:rPr lang="en-NZ" smtClean="0"/>
              <a:t>17/06/2013</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68355403-36BD-4AFB-AEC2-78074956460C}" type="slidenum">
              <a:rPr lang="en-NZ" smtClean="0"/>
              <a:t>‹#›</a:t>
            </a:fld>
            <a:endParaRPr lang="en-NZ"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58A6908C-6EB8-4E4C-B9C8-63F017CEB595}" type="datetimeFigureOut">
              <a:rPr lang="en-NZ" smtClean="0"/>
              <a:t>17/06/2013</a:t>
            </a:fld>
            <a:endParaRPr lang="en-NZ" dirty="0"/>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NZ" dirty="0"/>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68355403-36BD-4AFB-AEC2-78074956460C}" type="slidenum">
              <a:rPr lang="en-NZ" smtClean="0"/>
              <a:t>‹#›</a:t>
            </a:fld>
            <a:endParaRPr lang="en-NZ" dirty="0"/>
          </a:p>
        </p:txBody>
      </p:sp>
    </p:spTree>
  </p:cSld>
  <p:clrMap bg1="dk1" tx1="lt1" bg2="dk2" tx2="lt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512" y="2132856"/>
            <a:ext cx="8784976" cy="1028700"/>
          </a:xfrm>
          <a:prstGeom prst="rect">
            <a:avLst/>
          </a:prstGeom>
        </p:spPr>
      </p:pic>
      <p:sp>
        <p:nvSpPr>
          <p:cNvPr id="4" name="Subtitle 3"/>
          <p:cNvSpPr>
            <a:spLocks noGrp="1"/>
          </p:cNvSpPr>
          <p:nvPr>
            <p:ph type="subTitle" idx="1"/>
          </p:nvPr>
        </p:nvSpPr>
        <p:spPr>
          <a:xfrm>
            <a:off x="4355976" y="6237312"/>
            <a:ext cx="6400800" cy="1752600"/>
          </a:xfrm>
        </p:spPr>
        <p:txBody>
          <a:bodyPr>
            <a:normAutofit/>
          </a:bodyPr>
          <a:lstStyle/>
          <a:p>
            <a:r>
              <a:rPr lang="en-NZ" sz="3200" dirty="0" smtClean="0"/>
              <a:t>By Colin</a:t>
            </a:r>
            <a:endParaRPr lang="en-NZ" sz="3200" dirty="0"/>
          </a:p>
        </p:txBody>
      </p:sp>
      <p:pic>
        <p:nvPicPr>
          <p:cNvPr id="5" name="ave maria-Beyonc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0" y="5517232"/>
            <a:ext cx="609600" cy="731065"/>
          </a:xfrm>
          <a:prstGeom prst="rect">
            <a:avLst/>
          </a:prstGeom>
        </p:spPr>
      </p:pic>
    </p:spTree>
    <p:extLst>
      <p:ext uri="{BB962C8B-B14F-4D97-AF65-F5344CB8AC3E}">
        <p14:creationId xmlns:p14="http://schemas.microsoft.com/office/powerpoint/2010/main" val="157139293"/>
      </p:ext>
    </p:extLst>
  </p:cSld>
  <p:clrMapOvr>
    <a:masterClrMapping/>
  </p:clrMapOvr>
  <mc:AlternateContent xmlns:mc="http://schemas.openxmlformats.org/markup-compatibility/2006" xmlns:p14="http://schemas.microsoft.com/office/powerpoint/2010/main">
    <mc:Choice Requires="p14">
      <p:transition spd="slow" p14:dur="2000" advTm="13646"/>
    </mc:Choice>
    <mc:Fallback xmlns="">
      <p:transition spd="slow" advTm="136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extLst mod="1">
    <p:ext uri="{E180D4A7-C9FB-4DFB-919C-405C955672EB}">
      <p14:showEvtLst xmlns:p14="http://schemas.microsoft.com/office/powerpoint/2010/main">
        <p14:playEvt time="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143000"/>
          </a:xfrm>
        </p:spPr>
        <p:txBody>
          <a:bodyPr>
            <a:normAutofit/>
          </a:bodyPr>
          <a:lstStyle/>
          <a:p>
            <a:r>
              <a:rPr lang="en-NZ" b="1" dirty="0"/>
              <a:t>Who celebrates Matariki</a:t>
            </a:r>
            <a:r>
              <a:rPr lang="en-NZ" b="1" dirty="0" smtClean="0"/>
              <a:t>?</a:t>
            </a:r>
            <a:endParaRPr lang="en-NZ" dirty="0"/>
          </a:p>
        </p:txBody>
      </p:sp>
      <p:sp>
        <p:nvSpPr>
          <p:cNvPr id="3" name="Content Placeholder 2"/>
          <p:cNvSpPr>
            <a:spLocks noGrp="1"/>
          </p:cNvSpPr>
          <p:nvPr>
            <p:ph idx="1"/>
          </p:nvPr>
        </p:nvSpPr>
        <p:spPr/>
        <p:txBody>
          <a:bodyPr/>
          <a:lstStyle/>
          <a:p>
            <a:r>
              <a:rPr lang="en-NZ" dirty="0"/>
              <a:t>Anyone who wishes to </a:t>
            </a:r>
            <a:r>
              <a:rPr lang="en-NZ" dirty="0" smtClean="0"/>
              <a:t>participate.</a:t>
            </a:r>
            <a:endParaRPr lang="en-NZ" dirty="0"/>
          </a:p>
        </p:txBody>
      </p:sp>
    </p:spTree>
    <p:extLst>
      <p:ext uri="{BB962C8B-B14F-4D97-AF65-F5344CB8AC3E}">
        <p14:creationId xmlns:p14="http://schemas.microsoft.com/office/powerpoint/2010/main" val="4264699929"/>
      </p:ext>
    </p:extLst>
  </p:cSld>
  <p:clrMapOvr>
    <a:masterClrMapping/>
  </p:clrMapOvr>
  <mc:AlternateContent xmlns:mc="http://schemas.openxmlformats.org/markup-compatibility/2006" xmlns:p14="http://schemas.microsoft.com/office/powerpoint/2010/main">
    <mc:Choice Requires="p14">
      <p:transition spd="slow" p14:dur="2000" advTm="5082"/>
    </mc:Choice>
    <mc:Fallback xmlns="">
      <p:transition spd="slow" advTm="5082"/>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Who are the seven sister of </a:t>
            </a:r>
            <a:r>
              <a:rPr lang="en-NZ" dirty="0" smtClean="0"/>
              <a:t>matariki</a:t>
            </a:r>
            <a:r>
              <a:rPr lang="en-NZ" dirty="0" smtClean="0"/>
              <a:t>?</a:t>
            </a:r>
            <a:endParaRPr lang="en-NZ" dirty="0"/>
          </a:p>
        </p:txBody>
      </p:sp>
      <p:sp>
        <p:nvSpPr>
          <p:cNvPr id="3" name="Content Placeholder 2"/>
          <p:cNvSpPr>
            <a:spLocks noGrp="1"/>
          </p:cNvSpPr>
          <p:nvPr>
            <p:ph idx="1"/>
          </p:nvPr>
        </p:nvSpPr>
        <p:spPr/>
        <p:txBody>
          <a:bodyPr/>
          <a:lstStyle/>
          <a:p>
            <a:r>
              <a:rPr lang="en-NZ" dirty="0" smtClean="0"/>
              <a:t>Waiti</a:t>
            </a:r>
          </a:p>
          <a:p>
            <a:r>
              <a:rPr lang="en-NZ" dirty="0" smtClean="0"/>
              <a:t>Waita</a:t>
            </a:r>
            <a:endParaRPr lang="en-NZ" dirty="0"/>
          </a:p>
          <a:p>
            <a:r>
              <a:rPr lang="en-NZ" dirty="0" smtClean="0"/>
              <a:t>Waipunarangi</a:t>
            </a:r>
          </a:p>
          <a:p>
            <a:r>
              <a:rPr lang="en-NZ" dirty="0" smtClean="0"/>
              <a:t>Tupuanuku</a:t>
            </a:r>
          </a:p>
          <a:p>
            <a:r>
              <a:rPr lang="en-NZ" dirty="0" smtClean="0"/>
              <a:t>Tupuarangi</a:t>
            </a:r>
          </a:p>
          <a:p>
            <a:r>
              <a:rPr lang="en-NZ" dirty="0"/>
              <a:t>U</a:t>
            </a:r>
            <a:r>
              <a:rPr lang="en-NZ" dirty="0" smtClean="0"/>
              <a:t>rurangi</a:t>
            </a:r>
          </a:p>
        </p:txBody>
      </p:sp>
    </p:spTree>
    <p:extLst>
      <p:ext uri="{BB962C8B-B14F-4D97-AF65-F5344CB8AC3E}">
        <p14:creationId xmlns:p14="http://schemas.microsoft.com/office/powerpoint/2010/main" val="11860524"/>
      </p:ext>
    </p:extLst>
  </p:cSld>
  <p:clrMapOvr>
    <a:masterClrMapping/>
  </p:clrMapOvr>
  <mc:AlternateContent xmlns:mc="http://schemas.openxmlformats.org/markup-compatibility/2006" xmlns:p14="http://schemas.microsoft.com/office/powerpoint/2010/main">
    <mc:Choice Requires="p14">
      <p:transition spd="slow" p14:dur="2000" advTm="10547"/>
    </mc:Choice>
    <mc:Fallback xmlns="">
      <p:transition spd="slow" advTm="10547"/>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NZ" dirty="0" smtClean="0"/>
              <a:t>Matariki poem </a:t>
            </a:r>
            <a:endParaRPr lang="en-NZ" dirty="0"/>
          </a:p>
        </p:txBody>
      </p:sp>
      <p:sp>
        <p:nvSpPr>
          <p:cNvPr id="3" name="Content Placeholder 2"/>
          <p:cNvSpPr>
            <a:spLocks noGrp="1"/>
          </p:cNvSpPr>
          <p:nvPr>
            <p:ph idx="1"/>
          </p:nvPr>
        </p:nvSpPr>
        <p:spPr/>
        <p:txBody>
          <a:bodyPr/>
          <a:lstStyle/>
          <a:p>
            <a:r>
              <a:rPr lang="en-NZ" dirty="0" smtClean="0"/>
              <a:t>Maori new year</a:t>
            </a:r>
          </a:p>
          <a:p>
            <a:r>
              <a:rPr lang="en-NZ" dirty="0" smtClean="0"/>
              <a:t>Auckland</a:t>
            </a:r>
          </a:p>
          <a:p>
            <a:r>
              <a:rPr lang="en-NZ" dirty="0" smtClean="0"/>
              <a:t>Tangata</a:t>
            </a:r>
            <a:r>
              <a:rPr lang="en-NZ" dirty="0" smtClean="0"/>
              <a:t> </a:t>
            </a:r>
            <a:r>
              <a:rPr lang="en-NZ" dirty="0" smtClean="0"/>
              <a:t>whenua</a:t>
            </a:r>
            <a:endParaRPr lang="en-NZ" dirty="0" smtClean="0"/>
          </a:p>
          <a:p>
            <a:r>
              <a:rPr lang="en-NZ" dirty="0" smtClean="0"/>
              <a:t>Aotearoa</a:t>
            </a:r>
            <a:endParaRPr lang="en-NZ" dirty="0" smtClean="0"/>
          </a:p>
          <a:p>
            <a:r>
              <a:rPr lang="en-NZ" dirty="0" smtClean="0"/>
              <a:t>Respet</a:t>
            </a:r>
            <a:endParaRPr lang="en-NZ" dirty="0" smtClean="0"/>
          </a:p>
          <a:p>
            <a:r>
              <a:rPr lang="en-NZ" dirty="0" smtClean="0"/>
              <a:t>Is exiting</a:t>
            </a:r>
          </a:p>
          <a:p>
            <a:r>
              <a:rPr lang="en-NZ" dirty="0" smtClean="0"/>
              <a:t>Kapa</a:t>
            </a:r>
            <a:r>
              <a:rPr lang="en-NZ" dirty="0" smtClean="0"/>
              <a:t> </a:t>
            </a:r>
            <a:r>
              <a:rPr lang="en-NZ" dirty="0" smtClean="0"/>
              <a:t>haka</a:t>
            </a:r>
            <a:endParaRPr lang="en-NZ" dirty="0" smtClean="0"/>
          </a:p>
          <a:p>
            <a:r>
              <a:rPr lang="en-NZ" dirty="0" smtClean="0"/>
              <a:t>Iwi</a:t>
            </a:r>
            <a:endParaRPr lang="en-NZ" dirty="0" smtClean="0"/>
          </a:p>
          <a:p>
            <a:endParaRPr lang="en-NZ" dirty="0"/>
          </a:p>
        </p:txBody>
      </p:sp>
    </p:spTree>
    <p:extLst>
      <p:ext uri="{BB962C8B-B14F-4D97-AF65-F5344CB8AC3E}">
        <p14:creationId xmlns:p14="http://schemas.microsoft.com/office/powerpoint/2010/main" val="31372379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NZ" b="1" dirty="0"/>
              <a:t>What is Matariki?</a:t>
            </a:r>
            <a:endParaRPr lang="en-NZ" dirty="0"/>
          </a:p>
        </p:txBody>
      </p:sp>
      <p:sp>
        <p:nvSpPr>
          <p:cNvPr id="3" name="Content Placeholder 2"/>
          <p:cNvSpPr>
            <a:spLocks noGrp="1"/>
          </p:cNvSpPr>
          <p:nvPr>
            <p:ph idx="1"/>
          </p:nvPr>
        </p:nvSpPr>
        <p:spPr>
          <a:xfrm>
            <a:off x="455837" y="1556792"/>
            <a:ext cx="8229600" cy="4709160"/>
          </a:xfrm>
        </p:spPr>
        <p:txBody>
          <a:bodyPr/>
          <a:lstStyle/>
          <a:p>
            <a:r>
              <a:rPr lang="en-NZ" dirty="0"/>
              <a:t>Matariki is the Maori name for the group of stars also known as the Pleiades star cluster or The Seven Sisters; and what is referred to as the traditional Maori New Year</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707532"/>
            <a:ext cx="9144000" cy="3150468"/>
          </a:xfrm>
          <a:prstGeom prst="rect">
            <a:avLst/>
          </a:prstGeom>
        </p:spPr>
      </p:pic>
    </p:spTree>
    <p:extLst>
      <p:ext uri="{BB962C8B-B14F-4D97-AF65-F5344CB8AC3E}">
        <p14:creationId xmlns:p14="http://schemas.microsoft.com/office/powerpoint/2010/main" val="2315537602"/>
      </p:ext>
    </p:extLst>
  </p:cSld>
  <p:clrMapOvr>
    <a:masterClrMapping/>
  </p:clrMapOvr>
  <mc:AlternateContent xmlns:mc="http://schemas.openxmlformats.org/markup-compatibility/2006" xmlns:p14="http://schemas.microsoft.com/office/powerpoint/2010/main">
    <mc:Choice Requires="p14">
      <p:transition spd="slow" p14:dur="2000" advTm="18489"/>
    </mc:Choice>
    <mc:Fallback xmlns="">
      <p:transition spd="slow" advTm="18489"/>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b="1" dirty="0"/>
              <a:t>When is the Maori New Year?</a:t>
            </a:r>
            <a:endParaRPr lang="en-NZ" dirty="0"/>
          </a:p>
        </p:txBody>
      </p:sp>
      <p:sp>
        <p:nvSpPr>
          <p:cNvPr id="3" name="Content Placeholder 2"/>
          <p:cNvSpPr>
            <a:spLocks noGrp="1"/>
          </p:cNvSpPr>
          <p:nvPr>
            <p:ph idx="1"/>
          </p:nvPr>
        </p:nvSpPr>
        <p:spPr/>
        <p:txBody>
          <a:bodyPr/>
          <a:lstStyle/>
          <a:p>
            <a:r>
              <a:rPr lang="en-NZ" dirty="0"/>
              <a:t>The Maori new year is marked by the rise of Matariki and the sighting of the next new moon. The pre-dawn rise of Matariki can be seen in the last few days of May every year and the new year is marked at the sighting of the next new moon which occurs during June. This next occurs on 5 June 2008</a:t>
            </a:r>
          </a:p>
        </p:txBody>
      </p:sp>
    </p:spTree>
    <p:extLst>
      <p:ext uri="{BB962C8B-B14F-4D97-AF65-F5344CB8AC3E}">
        <p14:creationId xmlns:p14="http://schemas.microsoft.com/office/powerpoint/2010/main" val="1267036921"/>
      </p:ext>
    </p:extLst>
  </p:cSld>
  <p:clrMapOvr>
    <a:masterClrMapping/>
  </p:clrMapOvr>
  <mc:AlternateContent xmlns:mc="http://schemas.openxmlformats.org/markup-compatibility/2006" xmlns:p14="http://schemas.microsoft.com/office/powerpoint/2010/main">
    <mc:Choice Requires="p14">
      <p:transition spd="slow" p14:dur="2000" advTm="21397"/>
    </mc:Choice>
    <mc:Fallback xmlns="">
      <p:transition spd="slow" advTm="21397"/>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NZ" b="1" dirty="0"/>
              <a:t>What does Matariki mean</a:t>
            </a:r>
            <a:r>
              <a:rPr lang="en-NZ" b="1" dirty="0" smtClean="0"/>
              <a:t>?</a:t>
            </a:r>
            <a:endParaRPr lang="en-NZ" dirty="0"/>
          </a:p>
        </p:txBody>
      </p:sp>
      <p:sp>
        <p:nvSpPr>
          <p:cNvPr id="3" name="Content Placeholder 2"/>
          <p:cNvSpPr>
            <a:spLocks noGrp="1"/>
          </p:cNvSpPr>
          <p:nvPr>
            <p:ph idx="1"/>
          </p:nvPr>
        </p:nvSpPr>
        <p:spPr/>
        <p:txBody>
          <a:bodyPr/>
          <a:lstStyle/>
          <a:p>
            <a:r>
              <a:rPr lang="en-NZ" dirty="0"/>
              <a:t>Matariki has two meanings, both referring to a tiny constellation of stars; Mata Riki (Tiny Eyes) and Mata Ariki (Eyes of God).</a:t>
            </a:r>
          </a:p>
        </p:txBody>
      </p:sp>
    </p:spTree>
    <p:extLst>
      <p:ext uri="{BB962C8B-B14F-4D97-AF65-F5344CB8AC3E}">
        <p14:creationId xmlns:p14="http://schemas.microsoft.com/office/powerpoint/2010/main" val="3949035899"/>
      </p:ext>
    </p:extLst>
  </p:cSld>
  <p:clrMapOvr>
    <a:masterClrMapping/>
  </p:clrMapOvr>
  <mc:AlternateContent xmlns:mc="http://schemas.openxmlformats.org/markup-compatibility/2006" xmlns:p14="http://schemas.microsoft.com/office/powerpoint/2010/main">
    <mc:Choice Requires="p14">
      <p:transition spd="slow" p14:dur="2000" advTm="12371"/>
    </mc:Choice>
    <mc:Fallback xmlns="">
      <p:transition spd="slow" advTm="12371"/>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b="1" dirty="0"/>
              <a:t>Why is Matariki important?</a:t>
            </a:r>
            <a:endParaRPr lang="en-NZ" dirty="0"/>
          </a:p>
        </p:txBody>
      </p:sp>
      <p:sp>
        <p:nvSpPr>
          <p:cNvPr id="3" name="Content Placeholder 2"/>
          <p:cNvSpPr>
            <a:spLocks noGrp="1"/>
          </p:cNvSpPr>
          <p:nvPr>
            <p:ph idx="1"/>
          </p:nvPr>
        </p:nvSpPr>
        <p:spPr/>
        <p:txBody>
          <a:bodyPr/>
          <a:lstStyle/>
          <a:p>
            <a:r>
              <a:rPr lang="en-NZ" dirty="0"/>
              <a:t>Traditionally, depending on the visibility of Matariki, the coming season's crop was thought to be determined. The brighter the stars indicated the warmer the season would be and thus a more productive crop. It was also seen as an important time for family to gather and reflect on the past and the future</a:t>
            </a:r>
          </a:p>
        </p:txBody>
      </p:sp>
    </p:spTree>
    <p:extLst>
      <p:ext uri="{BB962C8B-B14F-4D97-AF65-F5344CB8AC3E}">
        <p14:creationId xmlns:p14="http://schemas.microsoft.com/office/powerpoint/2010/main" val="3022797227"/>
      </p:ext>
    </p:extLst>
  </p:cSld>
  <p:clrMapOvr>
    <a:masterClrMapping/>
  </p:clrMapOvr>
  <mc:AlternateContent xmlns:mc="http://schemas.openxmlformats.org/markup-compatibility/2006" xmlns:p14="http://schemas.microsoft.com/office/powerpoint/2010/main">
    <mc:Choice Requires="p14">
      <p:transition spd="slow" p14:dur="2000" advTm="17238"/>
    </mc:Choice>
    <mc:Fallback xmlns="">
      <p:transition spd="slow" advTm="17238"/>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b="1" dirty="0"/>
              <a:t>Why do we celebrate Matariki today?</a:t>
            </a:r>
            <a:endParaRPr lang="en-NZ" dirty="0"/>
          </a:p>
        </p:txBody>
      </p:sp>
      <p:sp>
        <p:nvSpPr>
          <p:cNvPr id="3" name="Content Placeholder 2"/>
          <p:cNvSpPr>
            <a:spLocks noGrp="1"/>
          </p:cNvSpPr>
          <p:nvPr>
            <p:ph idx="1"/>
          </p:nvPr>
        </p:nvSpPr>
        <p:spPr/>
        <p:txBody>
          <a:bodyPr/>
          <a:lstStyle/>
          <a:p>
            <a:r>
              <a:rPr lang="en-NZ" dirty="0"/>
              <a:t>Today Matariki means celebrating the unique place in which we live and giving respect to the land we live on.</a:t>
            </a:r>
          </a:p>
        </p:txBody>
      </p:sp>
    </p:spTree>
    <p:extLst>
      <p:ext uri="{BB962C8B-B14F-4D97-AF65-F5344CB8AC3E}">
        <p14:creationId xmlns:p14="http://schemas.microsoft.com/office/powerpoint/2010/main" val="3426141388"/>
      </p:ext>
    </p:extLst>
  </p:cSld>
  <p:clrMapOvr>
    <a:masterClrMapping/>
  </p:clrMapOvr>
  <mc:AlternateContent xmlns:mc="http://schemas.openxmlformats.org/markup-compatibility/2006" xmlns:p14="http://schemas.microsoft.com/office/powerpoint/2010/main">
    <mc:Choice Requires="p14">
      <p:transition spd="slow" p14:dur="2000" advTm="7099"/>
    </mc:Choice>
    <mc:Fallback xmlns="">
      <p:transition spd="slow" advTm="7099"/>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NZ" b="1" dirty="0"/>
              <a:t>How is Matariki celebrated</a:t>
            </a:r>
            <a:r>
              <a:rPr lang="en-NZ" b="1" dirty="0" smtClean="0"/>
              <a:t>?</a:t>
            </a:r>
            <a:endParaRPr lang="en-NZ" dirty="0"/>
          </a:p>
        </p:txBody>
      </p:sp>
      <p:sp>
        <p:nvSpPr>
          <p:cNvPr id="3" name="Content Placeholder 2"/>
          <p:cNvSpPr>
            <a:spLocks noGrp="1"/>
          </p:cNvSpPr>
          <p:nvPr>
            <p:ph idx="1"/>
          </p:nvPr>
        </p:nvSpPr>
        <p:spPr/>
        <p:txBody>
          <a:bodyPr>
            <a:normAutofit/>
          </a:bodyPr>
          <a:lstStyle/>
          <a:p>
            <a:pPr marL="0" indent="0">
              <a:buNone/>
            </a:pPr>
            <a:r>
              <a:rPr lang="en-NZ" dirty="0"/>
              <a:t>Matariki is celebrated with education, remembrance and the planting of new trees and crops signalling new beginnings. Matariki was the optimum time for new harvests, and ceremonial offerings to the land-based gods Rongo, Uenuku and Whiro to ensure good crops for the coming year. It was also seen as a perfect time to learn about the land we live on and to remember whakapapa (ancestry) who have passed from this world to the next and the legacy they left behind</a:t>
            </a:r>
          </a:p>
        </p:txBody>
      </p:sp>
    </p:spTree>
    <p:extLst>
      <p:ext uri="{BB962C8B-B14F-4D97-AF65-F5344CB8AC3E}">
        <p14:creationId xmlns:p14="http://schemas.microsoft.com/office/powerpoint/2010/main" val="46741316"/>
      </p:ext>
    </p:extLst>
  </p:cSld>
  <p:clrMapOvr>
    <a:masterClrMapping/>
  </p:clrMapOvr>
  <mc:AlternateContent xmlns:mc="http://schemas.openxmlformats.org/markup-compatibility/2006" xmlns:p14="http://schemas.microsoft.com/office/powerpoint/2010/main">
    <mc:Choice Requires="p14">
      <p:transition spd="slow" p14:dur="2000" advTm="26745"/>
    </mc:Choice>
    <mc:Fallback xmlns="">
      <p:transition spd="slow" advTm="26745"/>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b="1" dirty="0"/>
              <a:t>How long do celebrations last</a:t>
            </a:r>
            <a:r>
              <a:rPr lang="en-NZ" b="1" dirty="0" smtClean="0"/>
              <a:t>?</a:t>
            </a:r>
            <a:endParaRPr lang="en-NZ" dirty="0"/>
          </a:p>
        </p:txBody>
      </p:sp>
      <p:sp>
        <p:nvSpPr>
          <p:cNvPr id="3" name="Content Placeholder 2"/>
          <p:cNvSpPr>
            <a:spLocks noGrp="1"/>
          </p:cNvSpPr>
          <p:nvPr>
            <p:ph idx="1"/>
          </p:nvPr>
        </p:nvSpPr>
        <p:spPr/>
        <p:txBody>
          <a:bodyPr>
            <a:normAutofit/>
          </a:bodyPr>
          <a:lstStyle/>
          <a:p>
            <a:r>
              <a:rPr lang="en-NZ" dirty="0"/>
              <a:t>Traditionally celebrations lasted up to 3 days after the new moon had risen following Matariki becoming visible</a:t>
            </a:r>
          </a:p>
        </p:txBody>
      </p:sp>
    </p:spTree>
    <p:extLst>
      <p:ext uri="{BB962C8B-B14F-4D97-AF65-F5344CB8AC3E}">
        <p14:creationId xmlns:p14="http://schemas.microsoft.com/office/powerpoint/2010/main" val="1484848039"/>
      </p:ext>
    </p:extLst>
  </p:cSld>
  <p:clrMapOvr>
    <a:masterClrMapping/>
  </p:clrMapOvr>
  <mc:AlternateContent xmlns:mc="http://schemas.openxmlformats.org/markup-compatibility/2006" xmlns:p14="http://schemas.microsoft.com/office/powerpoint/2010/main">
    <mc:Choice Requires="p14">
      <p:transition spd="slow" p14:dur="2000" advTm="7994"/>
    </mc:Choice>
    <mc:Fallback xmlns="">
      <p:transition spd="slow" advTm="7994"/>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175</TotalTime>
  <Words>386</Words>
  <Application>Microsoft Office PowerPoint</Application>
  <PresentationFormat>On-screen Show (4:3)</PresentationFormat>
  <Paragraphs>33</Paragraphs>
  <Slides>11</Slides>
  <Notes>0</Notes>
  <HiddenSlides>0</HiddenSlides>
  <MMClips>1</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Apex</vt:lpstr>
      <vt:lpstr>PowerPoint Presentation</vt:lpstr>
      <vt:lpstr>Matariki poem </vt:lpstr>
      <vt:lpstr>What is Matariki?</vt:lpstr>
      <vt:lpstr>When is the Maori New Year?</vt:lpstr>
      <vt:lpstr>What does Matariki mean?</vt:lpstr>
      <vt:lpstr>Why is Matariki important?</vt:lpstr>
      <vt:lpstr>Why do we celebrate Matariki today?</vt:lpstr>
      <vt:lpstr>How is Matariki celebrated?</vt:lpstr>
      <vt:lpstr>How long do celebrations last?</vt:lpstr>
      <vt:lpstr>Who celebrates Matariki?</vt:lpstr>
      <vt:lpstr>Who are the seven sister of matariki?</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Matariki</dc:title>
  <dc:creator>R152</dc:creator>
  <cp:lastModifiedBy>PNSE28</cp:lastModifiedBy>
  <cp:revision>23</cp:revision>
  <dcterms:created xsi:type="dcterms:W3CDTF">2013-06-04T02:10:44Z</dcterms:created>
  <dcterms:modified xsi:type="dcterms:W3CDTF">2013-06-16T21:59:31Z</dcterms:modified>
</cp:coreProperties>
</file>